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6"/>
  </p:notesMasterIdLst>
  <p:sldIdLst>
    <p:sldId id="256" r:id="rId5"/>
    <p:sldId id="257" r:id="rId6"/>
    <p:sldId id="259" r:id="rId7"/>
    <p:sldId id="260" r:id="rId8"/>
    <p:sldId id="261" r:id="rId9"/>
    <p:sldId id="262" r:id="rId10"/>
    <p:sldId id="263" r:id="rId11"/>
    <p:sldId id="265" r:id="rId12"/>
    <p:sldId id="270" r:id="rId13"/>
    <p:sldId id="258" r:id="rId14"/>
    <p:sldId id="264" r:id="rId15"/>
    <p:sldId id="266" r:id="rId16"/>
    <p:sldId id="267" r:id="rId17"/>
    <p:sldId id="268" r:id="rId18"/>
    <p:sldId id="271" r:id="rId19"/>
    <p:sldId id="269" r:id="rId20"/>
    <p:sldId id="272" r:id="rId21"/>
    <p:sldId id="273" r:id="rId22"/>
    <p:sldId id="274" r:id="rId23"/>
    <p:sldId id="275" r:id="rId24"/>
    <p:sldId id="27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9CC3BF-2E08-402E-8070-D39220D05C74}" v="3" dt="2022-01-22T09:53:21.678"/>
    <p1510:client id="{23A33B21-B36C-4B58-90DA-2E25852FCAEB}" v="1" dt="2022-07-14T06:07:30.541"/>
    <p1510:client id="{2B541639-2C95-49FA-88AA-BE2BE0D2C7ED}" v="5" dt="2022-07-21T17:04:15.372"/>
    <p1510:client id="{82D50431-3440-44B3-9208-994A4AA55699}" v="2" dt="2022-07-21T16:58:11.905"/>
    <p1510:client id="{98F10C7F-EDDC-4D33-BDB6-E8B45F4B4DBD}" v="1" dt="2021-08-21T19:50:44.331"/>
    <p1510:client id="{CF189B22-0CEF-4D29-86A6-40E0B2326ACE}" v="2" dt="2022-07-20T17:33:48.7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YED  MUIZUDDIN" userId="S::19b-041-ce@uitu.edu.pk::50d0537f-a061-4850-b9e4-e922c5665948" providerId="AD" clId="Web-{099CC3BF-2E08-402E-8070-D39220D05C74}"/>
    <pc:docChg chg="modSld">
      <pc:chgData name="SYED  MUIZUDDIN" userId="S::19b-041-ce@uitu.edu.pk::50d0537f-a061-4850-b9e4-e922c5665948" providerId="AD" clId="Web-{099CC3BF-2E08-402E-8070-D39220D05C74}" dt="2022-01-22T09:53:21.678" v="2" actId="1076"/>
      <pc:docMkLst>
        <pc:docMk/>
      </pc:docMkLst>
      <pc:sldChg chg="modSp">
        <pc:chgData name="SYED  MUIZUDDIN" userId="S::19b-041-ce@uitu.edu.pk::50d0537f-a061-4850-b9e4-e922c5665948" providerId="AD" clId="Web-{099CC3BF-2E08-402E-8070-D39220D05C74}" dt="2022-01-22T09:53:21.678" v="2" actId="1076"/>
        <pc:sldMkLst>
          <pc:docMk/>
          <pc:sldMk cId="3893201352" sldId="260"/>
        </pc:sldMkLst>
        <pc:picChg chg="mod">
          <ac:chgData name="SYED  MUIZUDDIN" userId="S::19b-041-ce@uitu.edu.pk::50d0537f-a061-4850-b9e4-e922c5665948" providerId="AD" clId="Web-{099CC3BF-2E08-402E-8070-D39220D05C74}" dt="2022-01-22T09:53:21.678" v="2" actId="1076"/>
          <ac:picMkLst>
            <pc:docMk/>
            <pc:sldMk cId="3893201352" sldId="260"/>
            <ac:picMk id="5" creationId="{E2B37E40-5A94-49EB-88C2-663635934603}"/>
          </ac:picMkLst>
        </pc:picChg>
      </pc:sldChg>
    </pc:docChg>
  </pc:docChgLst>
  <pc:docChgLst>
    <pc:chgData name="MUHAMMAD ZEESHAN KHAN" userId="S::19b-048-cs@uitu.edu.pk::22a53ac3-3eef-4b24-b4a9-bfd497ceed54" providerId="AD" clId="Web-{23A33B21-B36C-4B58-90DA-2E25852FCAEB}"/>
    <pc:docChg chg="modSld">
      <pc:chgData name="MUHAMMAD ZEESHAN KHAN" userId="S::19b-048-cs@uitu.edu.pk::22a53ac3-3eef-4b24-b4a9-bfd497ceed54" providerId="AD" clId="Web-{23A33B21-B36C-4B58-90DA-2E25852FCAEB}" dt="2022-07-14T06:07:30.541" v="0" actId="1076"/>
      <pc:docMkLst>
        <pc:docMk/>
      </pc:docMkLst>
      <pc:sldChg chg="modSp">
        <pc:chgData name="MUHAMMAD ZEESHAN KHAN" userId="S::19b-048-cs@uitu.edu.pk::22a53ac3-3eef-4b24-b4a9-bfd497ceed54" providerId="AD" clId="Web-{23A33B21-B36C-4B58-90DA-2E25852FCAEB}" dt="2022-07-14T06:07:30.541" v="0" actId="1076"/>
        <pc:sldMkLst>
          <pc:docMk/>
          <pc:sldMk cId="1156038779" sldId="269"/>
        </pc:sldMkLst>
        <pc:picChg chg="mod">
          <ac:chgData name="MUHAMMAD ZEESHAN KHAN" userId="S::19b-048-cs@uitu.edu.pk::22a53ac3-3eef-4b24-b4a9-bfd497ceed54" providerId="AD" clId="Web-{23A33B21-B36C-4B58-90DA-2E25852FCAEB}" dt="2022-07-14T06:07:30.541" v="0" actId="1076"/>
          <ac:picMkLst>
            <pc:docMk/>
            <pc:sldMk cId="1156038779" sldId="269"/>
            <ac:picMk id="6" creationId="{F9E39612-80E3-4CD3-862C-495F2E4121C3}"/>
          </ac:picMkLst>
        </pc:picChg>
      </pc:sldChg>
    </pc:docChg>
  </pc:docChgLst>
  <pc:docChgLst>
    <pc:chgData clId="Web-{98F10C7F-EDDC-4D33-BDB6-E8B45F4B4DBD}"/>
    <pc:docChg chg="modSld">
      <pc:chgData name="" userId="" providerId="" clId="Web-{98F10C7F-EDDC-4D33-BDB6-E8B45F4B4DBD}" dt="2021-08-21T19:50:44.331" v="0"/>
      <pc:docMkLst>
        <pc:docMk/>
      </pc:docMkLst>
      <pc:sldChg chg="addSp">
        <pc:chgData name="" userId="" providerId="" clId="Web-{98F10C7F-EDDC-4D33-BDB6-E8B45F4B4DBD}" dt="2021-08-21T19:50:44.331" v="0"/>
        <pc:sldMkLst>
          <pc:docMk/>
          <pc:sldMk cId="920045631" sldId="256"/>
        </pc:sldMkLst>
        <pc:spChg chg="add">
          <ac:chgData name="" userId="" providerId="" clId="Web-{98F10C7F-EDDC-4D33-BDB6-E8B45F4B4DBD}" dt="2021-08-21T19:50:44.331" v="0"/>
          <ac:spMkLst>
            <pc:docMk/>
            <pc:sldMk cId="920045631" sldId="256"/>
            <ac:spMk id="4" creationId="{61F03A5B-83BB-44F3-85D8-0B0A40CDFE41}"/>
          </ac:spMkLst>
        </pc:spChg>
      </pc:sldChg>
    </pc:docChg>
  </pc:docChgLst>
  <pc:docChgLst>
    <pc:chgData name="MUHAMMAD HAMZA  ADNAN" userId="S::18b-017-cs@uitu.edu.pk::81b29ba7-cf89-4cc7-88b1-70111b48cbc8" providerId="AD" clId="Web-{CF189B22-0CEF-4D29-86A6-40E0B2326ACE}"/>
    <pc:docChg chg="modSld">
      <pc:chgData name="MUHAMMAD HAMZA  ADNAN" userId="S::18b-017-cs@uitu.edu.pk::81b29ba7-cf89-4cc7-88b1-70111b48cbc8" providerId="AD" clId="Web-{CF189B22-0CEF-4D29-86A6-40E0B2326ACE}" dt="2022-07-20T17:33:48.701" v="1" actId="1076"/>
      <pc:docMkLst>
        <pc:docMk/>
      </pc:docMkLst>
      <pc:sldChg chg="modSp">
        <pc:chgData name="MUHAMMAD HAMZA  ADNAN" userId="S::18b-017-cs@uitu.edu.pk::81b29ba7-cf89-4cc7-88b1-70111b48cbc8" providerId="AD" clId="Web-{CF189B22-0CEF-4D29-86A6-40E0B2326ACE}" dt="2022-07-20T17:30:16.540" v="0" actId="1076"/>
        <pc:sldMkLst>
          <pc:docMk/>
          <pc:sldMk cId="298244800" sldId="262"/>
        </pc:sldMkLst>
        <pc:picChg chg="mod">
          <ac:chgData name="MUHAMMAD HAMZA  ADNAN" userId="S::18b-017-cs@uitu.edu.pk::81b29ba7-cf89-4cc7-88b1-70111b48cbc8" providerId="AD" clId="Web-{CF189B22-0CEF-4D29-86A6-40E0B2326ACE}" dt="2022-07-20T17:30:16.540" v="0" actId="1076"/>
          <ac:picMkLst>
            <pc:docMk/>
            <pc:sldMk cId="298244800" sldId="262"/>
            <ac:picMk id="5" creationId="{60FB47E3-10F1-4841-8079-EF4AADDC63AF}"/>
          </ac:picMkLst>
        </pc:picChg>
      </pc:sldChg>
      <pc:sldChg chg="modSp">
        <pc:chgData name="MUHAMMAD HAMZA  ADNAN" userId="S::18b-017-cs@uitu.edu.pk::81b29ba7-cf89-4cc7-88b1-70111b48cbc8" providerId="AD" clId="Web-{CF189B22-0CEF-4D29-86A6-40E0B2326ACE}" dt="2022-07-20T17:33:48.701" v="1" actId="1076"/>
        <pc:sldMkLst>
          <pc:docMk/>
          <pc:sldMk cId="1804383044" sldId="265"/>
        </pc:sldMkLst>
        <pc:picChg chg="mod">
          <ac:chgData name="MUHAMMAD HAMZA  ADNAN" userId="S::18b-017-cs@uitu.edu.pk::81b29ba7-cf89-4cc7-88b1-70111b48cbc8" providerId="AD" clId="Web-{CF189B22-0CEF-4D29-86A6-40E0B2326ACE}" dt="2022-07-20T17:33:48.701" v="1" actId="1076"/>
          <ac:picMkLst>
            <pc:docMk/>
            <pc:sldMk cId="1804383044" sldId="265"/>
            <ac:picMk id="10" creationId="{4CDA0624-0204-46E7-9915-1E21A272B95E}"/>
          </ac:picMkLst>
        </pc:picChg>
      </pc:sldChg>
    </pc:docChg>
  </pc:docChgLst>
  <pc:docChgLst>
    <pc:chgData name="LAIBA  USMAN" userId="S::19b-087-cs@uitu.edu.pk::4d5f7978-4421-445c-b087-d6fd9dae9f05" providerId="AD" clId="Web-{82D50431-3440-44B3-9208-994A4AA55699}"/>
    <pc:docChg chg="modSld">
      <pc:chgData name="LAIBA  USMAN" userId="S::19b-087-cs@uitu.edu.pk::4d5f7978-4421-445c-b087-d6fd9dae9f05" providerId="AD" clId="Web-{82D50431-3440-44B3-9208-994A4AA55699}" dt="2022-07-21T16:58:11.905" v="1" actId="1076"/>
      <pc:docMkLst>
        <pc:docMk/>
      </pc:docMkLst>
      <pc:sldChg chg="modSp">
        <pc:chgData name="LAIBA  USMAN" userId="S::19b-087-cs@uitu.edu.pk::4d5f7978-4421-445c-b087-d6fd9dae9f05" providerId="AD" clId="Web-{82D50431-3440-44B3-9208-994A4AA55699}" dt="2022-07-21T16:58:11.905" v="1" actId="1076"/>
        <pc:sldMkLst>
          <pc:docMk/>
          <pc:sldMk cId="1035119998" sldId="259"/>
        </pc:sldMkLst>
        <pc:picChg chg="mod">
          <ac:chgData name="LAIBA  USMAN" userId="S::19b-087-cs@uitu.edu.pk::4d5f7978-4421-445c-b087-d6fd9dae9f05" providerId="AD" clId="Web-{82D50431-3440-44B3-9208-994A4AA55699}" dt="2022-07-21T16:58:11.905" v="1" actId="1076"/>
          <ac:picMkLst>
            <pc:docMk/>
            <pc:sldMk cId="1035119998" sldId="259"/>
            <ac:picMk id="6" creationId="{4B20FF11-13FF-4995-A5D1-E092EA014057}"/>
          </ac:picMkLst>
        </pc:picChg>
      </pc:sldChg>
    </pc:docChg>
  </pc:docChgLst>
  <pc:docChgLst>
    <pc:chgData name="SYED ABDUL ALI" userId="S::19b-049-cs@uitu.edu.pk::ff67f762-d869-4803-b61a-458585fa427e" providerId="AD" clId="Web-{2B541639-2C95-49FA-88AA-BE2BE0D2C7ED}"/>
    <pc:docChg chg="modSld">
      <pc:chgData name="SYED ABDUL ALI" userId="S::19b-049-cs@uitu.edu.pk::ff67f762-d869-4803-b61a-458585fa427e" providerId="AD" clId="Web-{2B541639-2C95-49FA-88AA-BE2BE0D2C7ED}" dt="2022-07-21T17:04:15.372" v="4" actId="1076"/>
      <pc:docMkLst>
        <pc:docMk/>
      </pc:docMkLst>
      <pc:sldChg chg="modSp">
        <pc:chgData name="SYED ABDUL ALI" userId="S::19b-049-cs@uitu.edu.pk::ff67f762-d869-4803-b61a-458585fa427e" providerId="AD" clId="Web-{2B541639-2C95-49FA-88AA-BE2BE0D2C7ED}" dt="2022-07-21T17:04:15.372" v="4" actId="1076"/>
        <pc:sldMkLst>
          <pc:docMk/>
          <pc:sldMk cId="3353996568" sldId="268"/>
        </pc:sldMkLst>
        <pc:picChg chg="mod">
          <ac:chgData name="SYED ABDUL ALI" userId="S::19b-049-cs@uitu.edu.pk::ff67f762-d869-4803-b61a-458585fa427e" providerId="AD" clId="Web-{2B541639-2C95-49FA-88AA-BE2BE0D2C7ED}" dt="2022-07-21T17:04:15.372" v="4" actId="1076"/>
          <ac:picMkLst>
            <pc:docMk/>
            <pc:sldMk cId="3353996568" sldId="268"/>
            <ac:picMk id="5" creationId="{61E7C1C4-72DC-4FC2-9345-097B5955203D}"/>
          </ac:picMkLst>
        </pc:picChg>
      </pc:sldChg>
      <pc:sldChg chg="modSp">
        <pc:chgData name="SYED ABDUL ALI" userId="S::19b-049-cs@uitu.edu.pk::ff67f762-d869-4803-b61a-458585fa427e" providerId="AD" clId="Web-{2B541639-2C95-49FA-88AA-BE2BE0D2C7ED}" dt="2022-07-21T16:49:34.799" v="3" actId="14100"/>
        <pc:sldMkLst>
          <pc:docMk/>
          <pc:sldMk cId="4039704695" sldId="271"/>
        </pc:sldMkLst>
        <pc:spChg chg="mod">
          <ac:chgData name="SYED ABDUL ALI" userId="S::19b-049-cs@uitu.edu.pk::ff67f762-d869-4803-b61a-458585fa427e" providerId="AD" clId="Web-{2B541639-2C95-49FA-88AA-BE2BE0D2C7ED}" dt="2022-07-21T16:49:34.799" v="3" actId="14100"/>
          <ac:spMkLst>
            <pc:docMk/>
            <pc:sldMk cId="4039704695" sldId="271"/>
            <ac:spMk id="4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6932EE-CB88-4D78-A3A3-1BFCA8C36D9B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4B1348-62D2-4DB3-A4ED-F46DAE8D12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879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4B1348-62D2-4DB3-A4ED-F46DAE8D127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675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CA21A-F7A8-4398-AFCE-01467D2053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263E84-6E89-418C-A2EF-2472231592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DF2DCA-0967-47B7-ACA2-223E7C73A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68A45-68C7-4997-B104-3F3C18DE6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889A5C-3885-4D26-9853-A4241E992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9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D0C77-5071-474C-9698-E7DB7E08C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39FAEF-EAFB-4374-A9C5-5D572D474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8B2EC-C853-4B78-81AC-31BF2EAE8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F326D-2943-4F7E-A703-51CA83984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DFE033-9DF7-4BC1-B82C-C8FF070FB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212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43BAE5-FEC5-47C7-BF2B-D55E25DC93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5848EC-8562-449B-9172-92B298D82C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97D95D-A90F-4263-AC67-40CF650D4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5080A2-0302-4634-B97F-9AD679DE1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294FDC-A23F-4D26-A463-39BBF34F8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7203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D61F6-A437-4431-993E-F02C053F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C9B0E-1048-4A55-8E83-99EA9299B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D46978-1984-4FD9-A4C8-65E3E98AA5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EDCDA4-0B59-4CDB-B918-6B744D629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E278E-7F46-4B24-9AE4-4262EDAAA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144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FC892-9E19-4477-9580-AC6A45982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E87A9E-5225-4345-AD79-5FE3123570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74ADB2-E9C1-45BE-96BB-A7877DFF4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64909-2AAE-48A7-9610-9DA756C77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5985C-729F-4DFF-B485-F8E392F18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139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E2BB5F-C9D1-4DA2-89F6-8195EEEF0C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E0FC72-2589-4022-9180-8553FB1A5D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E0B62A-6EBE-4AFC-996E-6C8DAF7663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B91DF6-6C80-4D1B-A909-DCB475508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4022D7-9215-4308-BD6A-3D673438C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60B12E-2DE9-446C-A8CF-55E746FF4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814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5C6DF-6FC5-44CB-9BB0-7F62AD1F1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C499E8-7BD3-47D0-AB32-817EEBA3A9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C9AB22-95F1-4195-9153-5F06FFEAEC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574500-5CBE-4C19-A067-153D017F2D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2F84B2-0019-48A5-A907-C341FFCDF5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5C5458-267C-4C1F-B37B-AEC8E50E2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64B1D1-1792-4E2E-85E7-E2E1392AC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821C74-A8BC-4B43-936E-1FDDBBB31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33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EB8AA-1C52-483C-8EB8-CB3363C1C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5FFBA2-018D-4171-A28E-440DFFC23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D3C8DA-4C23-4E2B-BB07-EA88C21EA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3C9409-64DF-4A0B-AF89-F872F139C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1658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9C01F0-EA56-4F01-B718-99DEE2F19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5FD5AC-7E67-4D92-954B-509071891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55C48D-E3E5-4F0F-A7D8-3587DE4F9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815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06CD4-3FC7-49B5-851E-650227078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F1815-DEF2-4833-979D-61DA9FC3B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50A95D-F702-45E7-A35C-36B438C589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C4ADD7-2B97-4BDA-9A2D-80764CC8B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DE7F3B-5FF0-4DDC-A912-45EA60384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6C1BA-DF29-4980-A15A-1D942347F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161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F9A13-E02B-45A8-81AA-99689E4747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933DD8-0B5D-4555-808C-A68DBCB3CB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B4D6CF-8E5B-417A-B625-33774F0258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AD23B6-E944-439B-BDCE-408EDE9BD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741439-0F18-4CAC-A2DC-F5B4FE80B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14683-66EB-424E-A34D-04B974958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319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8B810E-5A57-4757-90DC-32B595E33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3C777-4A5F-4A57-A27E-CF96E511A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60AEB-FBA9-45E8-8293-86B2F6FA1F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AA960-9834-48A6-B4E5-7976CDA44353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23264-3E67-4679-B229-CBA9D67113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E585EE-B0A7-496B-8F5F-4295578C1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8EC94C-0946-4B12-95E4-A1A9C6CB3E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579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6D84-78B4-4862-BE12-D2669471E9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597552-9F0A-46F2-B167-451B1C7F34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0" y="6149622"/>
            <a:ext cx="9144000" cy="708378"/>
          </a:xfrm>
        </p:spPr>
        <p:txBody>
          <a:bodyPr/>
          <a:lstStyle/>
          <a:p>
            <a:r>
              <a:rPr lang="en-US"/>
              <a:t>By Steven </a:t>
            </a:r>
            <a:r>
              <a:rPr lang="en-US" err="1"/>
              <a:t>Chapra</a:t>
            </a:r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9BB1D2-6298-4B2E-9563-264BB9F3D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35853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F03A5B-83BB-44F3-85D8-0B0A40CDFE41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920045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753CD-1D62-4F9C-BE42-975B93D90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8A240F-8E27-4989-B6C6-EA8F7690B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CF8680-DF2E-4D3F-8158-41995B9A40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555" t="18436" r="24907" b="60987"/>
          <a:stretch/>
        </p:blipFill>
        <p:spPr>
          <a:xfrm>
            <a:off x="0" y="-24519"/>
            <a:ext cx="11942475" cy="2790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908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31DB93A-74E1-4BC8-B755-78D0E4030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87899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2843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25239C4-7854-482B-830E-D18BA5E3A6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81" t="40000" r="25463" b="32017"/>
          <a:stretch/>
        </p:blipFill>
        <p:spPr>
          <a:xfrm>
            <a:off x="0" y="68350"/>
            <a:ext cx="8852158" cy="3058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033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1542C-F3C0-4EE5-BBB4-CBA1B36BC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1C67E-2DEC-4F70-9A96-570A6855C4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C79E99-6EA6-4BB1-9D5D-7D56811CA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1822890" cy="3522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4185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E7C1C4-72DC-4FC2-9345-097B595520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52" t="19424" r="26203" b="33169"/>
          <a:stretch/>
        </p:blipFill>
        <p:spPr>
          <a:xfrm>
            <a:off x="-1" y="44824"/>
            <a:ext cx="12278959" cy="652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996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2BAE2-0B00-474F-9CF3-B5FC8D076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52400" y="4927667"/>
                <a:ext cx="11058668" cy="31265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𝒇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𝟒𝟔𝟐𝟎𝟗𝟖𝟏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1" i="1">
                          <a:latin typeface="Cambria Math" panose="02040503050406030204" pitchFamily="18" charset="0"/>
                        </a:rPr>
                        <m:t>𝟒𝟔𝟐𝟎𝟗𝟖𝟏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𝟎𝟓𝟏𝟖𝟕𝟑𝟏𝟏</m:t>
                      </m:r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p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𝟐</m:t>
                              </m:r>
                            </m:sup>
                          </m:sSup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𝟓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𝟒</m:t>
                          </m:r>
                        </m:e>
                      </m:d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𝟎𝟎𝟕𝟖𝟔𝟓𝟓𝟐𝟗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(</m:t>
                      </m:r>
                      <m:sSup>
                        <m:sSup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p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</m:sup>
                      </m:sSup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𝟏𝟏</m:t>
                      </m:r>
                      <m:sSup>
                        <m:sSup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p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𝟑𝟒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𝟐𝟒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1"/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" y="4927667"/>
                <a:ext cx="11058668" cy="312650"/>
              </a:xfrm>
              <a:prstGeom prst="rect">
                <a:avLst/>
              </a:prstGeom>
              <a:blipFill>
                <a:blip r:embed="rId3"/>
                <a:stretch>
                  <a:fillRect b="-25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918846"/>
            <a:ext cx="9400847" cy="90838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14" y="0"/>
            <a:ext cx="9400847" cy="476748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/>
              <p:cNvSpPr txBox="1"/>
              <p:nvPr/>
            </p:nvSpPr>
            <p:spPr>
              <a:xfrm>
                <a:off x="228600" y="5441082"/>
                <a:ext cx="7243008" cy="28321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𝒇</m:t>
                          </m:r>
                        </m:e>
                        <m:sub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𝟑</m:t>
                          </m:r>
                        </m:sub>
                      </m:sSub>
                      <m:d>
                        <m:dPr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</m:d>
                      <m:r>
                        <a:rPr lang="en-US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𝟎𝟎𝟕𝟖𝟔𝟓𝟓𝟑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p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𝟑</m:t>
                          </m:r>
                        </m:sup>
                      </m:sSup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𝟏𝟑𝟖𝟑𝟗𝟒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</m:t>
                      </m:r>
                      <m:sSup>
                        <m:sSup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1" i="1">
                              <a:latin typeface="Cambria Math" panose="02040503050406030204" pitchFamily="18" charset="0"/>
                            </a:rPr>
                            <m:t>𝒙</m:t>
                          </m:r>
                        </m:e>
                        <m:sup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sup>
                      </m:sSup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𝟗𝟖𝟖𝟖𝟖𝟗𝟐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𝒙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𝟖𝟓𝟖𝟑𝟔𝟑</m:t>
                      </m:r>
                    </m:oMath>
                  </m:oMathPara>
                </a14:m>
                <a:endParaRPr lang="en-US" b="1"/>
              </a:p>
            </p:txBody>
          </p:sp>
        </mc:Choice>
        <mc:Fallback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" y="5441082"/>
                <a:ext cx="7243008" cy="283219"/>
              </a:xfrm>
              <a:prstGeom prst="rect">
                <a:avLst/>
              </a:prstGeom>
              <a:blipFill>
                <a:blip r:embed="rId6"/>
                <a:stretch>
                  <a:fillRect l="-673" t="-6522" r="-337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97046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5D9C0-976C-4839-A4C7-411EEB5C8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1F5F6-6C49-4770-B9B1-8972ECB5D6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E39612-80E3-4CD3-862C-495F2E412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0832" y="0"/>
            <a:ext cx="10083658" cy="673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0387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756D5-B7AA-4D6B-A1C6-B2451D32C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F5797E-9CB4-4CE6-8566-D27C2845D1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77" t="15473" r="26019" b="58025"/>
          <a:stretch/>
        </p:blipFill>
        <p:spPr>
          <a:xfrm>
            <a:off x="158044" y="119150"/>
            <a:ext cx="9974490" cy="305302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2EA1113-6C31-487F-9596-6FD906FAD4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907" t="26008" r="24445" b="32017"/>
          <a:stretch/>
        </p:blipFill>
        <p:spPr>
          <a:xfrm>
            <a:off x="0" y="2473590"/>
            <a:ext cx="8246170" cy="426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1321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95E8D5-70DB-47E2-89F9-F6F7E0B0C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8" y="17548"/>
            <a:ext cx="9982170" cy="5931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69584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F34A1-6FDD-4394-AB7C-EC0EA8CB4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BE3DD-B706-49C5-8B30-28BC9A14ED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995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9B294-3E0B-4087-809B-B43017AED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22B98-63B5-4B41-84D9-33959C057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7D9158-1039-458B-8FF3-11617DC137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9" y="824090"/>
            <a:ext cx="12139719" cy="5249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947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4ABAC-7A6B-4509-A7B5-5D6908F20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B87546-AAE1-4B8B-8B14-8C1AE4A60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2676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357B7-89EF-4393-966D-219C4B884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A55F4B-028F-487B-980B-A4308A2D0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938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20FF11-13FF-4995-A5D1-E092EA014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84" y="303871"/>
            <a:ext cx="8210308" cy="40820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AB7793-5BE0-4259-98FE-79EF0CD842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397" t="16217" r="21125"/>
          <a:stretch/>
        </p:blipFill>
        <p:spPr>
          <a:xfrm>
            <a:off x="8074279" y="1754356"/>
            <a:ext cx="4060714" cy="42637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D63E0C3-83B5-42E1-AB1C-1283661752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2228" y="6018110"/>
            <a:ext cx="7356159" cy="84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119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2B37E40-5A94-49EB-88C2-6636359346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815" t="23374" r="25556" b="28231"/>
          <a:stretch/>
        </p:blipFill>
        <p:spPr>
          <a:xfrm>
            <a:off x="115294" y="318533"/>
            <a:ext cx="9990667" cy="4978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201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CC156-95B5-467E-9633-F6477F8731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231F7-7859-4828-88C1-7155D460D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8C20F0-6C69-4A2F-ADBB-FAE3D9BB80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074" t="29136" r="30185" b="18683"/>
          <a:stretch/>
        </p:blipFill>
        <p:spPr>
          <a:xfrm>
            <a:off x="-1" y="36335"/>
            <a:ext cx="8952089" cy="6449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86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22FA4-505A-43B5-9E1B-4EB811936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C11469-DBB2-4AB1-B905-6F382B811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FB47E3-10F1-4841-8079-EF4AADDC63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908" t="16077" r="25370" b="27627"/>
          <a:stretch/>
        </p:blipFill>
        <p:spPr>
          <a:xfrm>
            <a:off x="-1" y="129910"/>
            <a:ext cx="9381068" cy="664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4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130A31-E413-4BDF-B123-96F40B3D86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258" t="31440" r="23982" b="26256"/>
          <a:stretch/>
        </p:blipFill>
        <p:spPr>
          <a:xfrm>
            <a:off x="0" y="970123"/>
            <a:ext cx="11074400" cy="563588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3EB48C-F309-48E5-829A-529D703D1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14622"/>
            <a:ext cx="11899118" cy="641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782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7C51037-2972-4166-9C18-5E41059BE6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59901"/>
            <a:ext cx="7627904" cy="20980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CDA0624-0204-46E7-9915-1E21A272B95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352" t="21728" r="25926" b="23128"/>
          <a:stretch/>
        </p:blipFill>
        <p:spPr>
          <a:xfrm>
            <a:off x="0" y="10583"/>
            <a:ext cx="8432800" cy="478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383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0ECDE-15B5-4E19-B4C9-ACD5CD26A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E17F8-B18F-4731-9321-EF158733B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F9CA86-70D2-4934-A90D-B0526AF5AC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499192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6606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78CD74E6EC074C877E48E8459BCA24" ma:contentTypeVersion="4" ma:contentTypeDescription="Create a new document." ma:contentTypeScope="" ma:versionID="6a9bc0fa1bf1e0b0be1d938e8bfa452c">
  <xsd:schema xmlns:xsd="http://www.w3.org/2001/XMLSchema" xmlns:xs="http://www.w3.org/2001/XMLSchema" xmlns:p="http://schemas.microsoft.com/office/2006/metadata/properties" xmlns:ns2="a112da84-b477-42c9-9cd0-ab67bc7e7985" targetNamespace="http://schemas.microsoft.com/office/2006/metadata/properties" ma:root="true" ma:fieldsID="e76fb157e36846d6bea81cc2f3437437" ns2:_="">
    <xsd:import namespace="a112da84-b477-42c9-9cd0-ab67bc7e79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12da84-b477-42c9-9cd0-ab67bc7e79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301771D-D6CD-4FEF-97B2-166B6C6769B9}"/>
</file>

<file path=customXml/itemProps2.xml><?xml version="1.0" encoding="utf-8"?>
<ds:datastoreItem xmlns:ds="http://schemas.openxmlformats.org/officeDocument/2006/customXml" ds:itemID="{62ECBAE9-5EA3-4AB8-9043-D56C2E4755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166E4CF-F577-4CEC-B366-46A833629520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21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 farid</dc:creator>
  <cp:revision>1</cp:revision>
  <dcterms:created xsi:type="dcterms:W3CDTF">2021-04-28T02:18:25Z</dcterms:created>
  <dcterms:modified xsi:type="dcterms:W3CDTF">2022-07-21T17:04:18Z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0x0101001778CD74E6EC074C877E48E8459BCA24</vt:lpwstr>
  </property>
</Properties>
</file>

<file path=docProps/thumbnail.jpeg>
</file>